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7" r:id="rId5"/>
    <p:sldId id="273" r:id="rId6"/>
    <p:sldId id="272" r:id="rId7"/>
    <p:sldId id="271" r:id="rId8"/>
    <p:sldId id="270" r:id="rId9"/>
    <p:sldId id="269" r:id="rId10"/>
    <p:sldId id="27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7553-BEB8-40A4-A93D-6F3164FD21A6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5BE1-7530-4F2D-956E-A5F7419A8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5BE1-7530-4F2D-956E-A5F7419A8F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0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মনেয়ারুল হক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জামিরা সঃ প্রাঃ বিদ্যালয় 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পুঠিয়া,রাজশাহী।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বিষয়ঃ প্রাথমিক গণিত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yuuyjku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44780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0"/>
            <a:ext cx="2971800" cy="1447800"/>
            <a:chOff x="381000" y="0"/>
            <a:chExt cx="2209800" cy="1033272"/>
          </a:xfrm>
          <a:solidFill>
            <a:srgbClr val="00B050"/>
          </a:solidFill>
        </p:grpSpPr>
        <p:sp>
          <p:nvSpPr>
            <p:cNvPr id="11" name="Horizontal Scroll 10"/>
            <p:cNvSpPr/>
            <p:nvPr/>
          </p:nvSpPr>
          <p:spPr>
            <a:xfrm>
              <a:off x="381000" y="0"/>
              <a:ext cx="2209800" cy="1033272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152400"/>
              <a:ext cx="1397236" cy="7248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789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 সমতল, কোনটি বক্রতল, কোনটি বিন্দু, রেখা ছবি দেখে নাম লিখ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ainted-lac-churi-DI88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1771650" cy="557213"/>
          </a:xfrm>
          <a:prstGeom prst="rect">
            <a:avLst/>
          </a:prstGeom>
        </p:spPr>
      </p:pic>
      <p:pic>
        <p:nvPicPr>
          <p:cNvPr id="4" name="Picture 3" descr="934_XXX_v1-w2000.jpg"/>
          <p:cNvPicPr>
            <a:picLocks noChangeAspect="1"/>
          </p:cNvPicPr>
          <p:nvPr/>
        </p:nvPicPr>
        <p:blipFill>
          <a:blip r:embed="rId3" cstate="print"/>
          <a:srcRect l="11111" t="4444" r="10000" b="4444"/>
          <a:stretch>
            <a:fillRect/>
          </a:stretch>
        </p:blipFill>
        <p:spPr>
          <a:xfrm>
            <a:off x="7696200" y="838200"/>
            <a:ext cx="1066800" cy="1295400"/>
          </a:xfrm>
          <a:prstGeom prst="rect">
            <a:avLst/>
          </a:prstGeom>
        </p:spPr>
      </p:pic>
      <p:pic>
        <p:nvPicPr>
          <p:cNvPr id="5" name="Picture 4" descr="cardboard-box.jpg"/>
          <p:cNvPicPr>
            <a:picLocks noChangeAspect="1"/>
          </p:cNvPicPr>
          <p:nvPr/>
        </p:nvPicPr>
        <p:blipFill>
          <a:blip r:embed="rId4" cstate="print"/>
          <a:srcRect l="13555" t="12222" r="13556" b="13333"/>
          <a:stretch>
            <a:fillRect/>
          </a:stretch>
        </p:blipFill>
        <p:spPr>
          <a:xfrm>
            <a:off x="1143000" y="2209800"/>
            <a:ext cx="1981200" cy="1143000"/>
          </a:xfrm>
          <a:prstGeom prst="rect">
            <a:avLst/>
          </a:prstGeom>
        </p:spPr>
      </p:pic>
      <p:pic>
        <p:nvPicPr>
          <p:cNvPr id="7" name="Picture 6" descr="original.jpg"/>
          <p:cNvPicPr>
            <a:picLocks noChangeAspect="1"/>
          </p:cNvPicPr>
          <p:nvPr/>
        </p:nvPicPr>
        <p:blipFill>
          <a:blip r:embed="rId5" cstate="print"/>
          <a:srcRect t="45371" b="45370"/>
          <a:stretch>
            <a:fillRect/>
          </a:stretch>
        </p:blipFill>
        <p:spPr>
          <a:xfrm>
            <a:off x="6217920" y="2819400"/>
            <a:ext cx="2926080" cy="152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67000" y="4876800"/>
            <a:ext cx="45719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05600" y="4724400"/>
            <a:ext cx="1981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83820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2514600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648200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5715000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990600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26670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28_Black_Table_with_Cabriole_Leg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5253600"/>
            <a:ext cx="2361600" cy="1604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34000" y="4419600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5638800"/>
            <a:ext cx="479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9400" y="0"/>
            <a:ext cx="4419600" cy="1676400"/>
            <a:chOff x="3048000" y="381000"/>
            <a:chExt cx="3657600" cy="2015682"/>
          </a:xfrm>
          <a:solidFill>
            <a:srgbClr val="C00000"/>
          </a:solidFill>
        </p:grpSpPr>
        <p:sp>
          <p:nvSpPr>
            <p:cNvPr id="4" name="Horizontal Scroll 3"/>
            <p:cNvSpPr/>
            <p:nvPr/>
          </p:nvSpPr>
          <p:spPr>
            <a:xfrm>
              <a:off x="3048000" y="381000"/>
              <a:ext cx="3657600" cy="2015682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00248" y="839110"/>
              <a:ext cx="3235181" cy="9991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সকলকে ধন্যবাদ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dark-red-oriental-li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9750"/>
            <a:ext cx="9143999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8" name="Package" showAsIcon="1" r:id="rId3" imgW="914400" imgH="7142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838200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782457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 জ্যামিতি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পরিচিত বস্ত্ত থেকে তল, রেখা ও বিন্দু</a:t>
            </a:r>
          </a:p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শনাক্ত করবে পারবে।</a:t>
            </a:r>
          </a:p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 সমতল ও বক্রতল চিনে বলতে পারবে।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sole table nat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3959352" cy="278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990600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টেবিলের উপরি ভাগ একটি তল।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371600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সমতল।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RBC-01-main-746x746.jpg"/>
          <p:cNvPicPr>
            <a:picLocks noChangeAspect="1"/>
          </p:cNvPicPr>
          <p:nvPr/>
        </p:nvPicPr>
        <p:blipFill>
          <a:blip r:embed="rId3" cstate="print"/>
          <a:srcRect l="7018" t="16216" r="5263" b="10811"/>
          <a:stretch>
            <a:fillRect/>
          </a:stretch>
        </p:blipFill>
        <p:spPr>
          <a:xfrm>
            <a:off x="304800" y="3886200"/>
            <a:ext cx="38100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4267200"/>
            <a:ext cx="4807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বাক্য্রের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উপরি ভাগ ও অন্যান্য পার্শ্ব সমতল।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-image-300.jpg"/>
          <p:cNvPicPr>
            <a:picLocks noChangeAspect="1"/>
          </p:cNvPicPr>
          <p:nvPr/>
        </p:nvPicPr>
        <p:blipFill>
          <a:blip r:embed="rId2" cstate="print"/>
          <a:srcRect l="4667" t="5178" r="4667" b="5987"/>
          <a:stretch>
            <a:fillRect/>
          </a:stretch>
        </p:blipFill>
        <p:spPr>
          <a:xfrm>
            <a:off x="228600" y="228600"/>
            <a:ext cx="2590800" cy="2614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143000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ফুটবলের উপরি ভাগ একটি তল।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676400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 এটি বক্রতল।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940" y="432054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3962400"/>
            <a:ext cx="6136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কাগজের উপর বলপেন বা পেনসিলের সরু অগ্রভাগ দিয়ে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একটু চাপ দিলে একটি ছোট ফোটা তৈরী হয়।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953000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ফোটা একটি বিন্দু।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343400"/>
            <a:ext cx="1524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524794" y="4114006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67000" y="51816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81000" y="51054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562894" y="62857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H="1" flipV="1">
            <a:off x="2286000" y="1676400"/>
            <a:ext cx="45720" cy="533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685800" y="1676400"/>
            <a:ext cx="45720" cy="45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5800" y="1676400"/>
            <a:ext cx="1565910" cy="266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1524000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কাগজের উপর দুইটি বিন্দু নিই।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82880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 বরাবর স্কেল রেখে দাগ টানি।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236220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দাগটি একটি রেখা।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4191000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এক তা কাগজের উপরি ভাগ একটি তল।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4648200"/>
            <a:ext cx="41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কাগজের পার্শ্ব বা ধার একটি রেখা।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5181600"/>
            <a:ext cx="51299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কাগজের দুই ধার যেখানে মিলিত হয়েছে তা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বিন্দু।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67000" y="594360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entimeters 03.png"/>
          <p:cNvPicPr>
            <a:picLocks noChangeAspect="1"/>
          </p:cNvPicPr>
          <p:nvPr/>
        </p:nvPicPr>
        <p:blipFill>
          <a:blip r:embed="rId2" cstate="print"/>
          <a:srcRect l="5882" t="3599" r="5882" b="78403"/>
          <a:stretch>
            <a:fillRect/>
          </a:stretch>
        </p:blipFill>
        <p:spPr>
          <a:xfrm>
            <a:off x="381000" y="1752600"/>
            <a:ext cx="2286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1" grpId="0"/>
      <p:bldP spid="12" grpId="0"/>
      <p:bldP spid="14" grpId="0"/>
      <p:bldP spid="15" grpId="0"/>
      <p:bldP spid="18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3877985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 তলে অসংখ্য বিন্দু আছে।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838200"/>
            <a:ext cx="4314001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 তলে অসংখ্য রেখা আঁকা যায়।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371600"/>
            <a:ext cx="3943708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 রেখায় অসংখ্য বিন্দু আছে।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দাগ টেনে মিল করি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0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096000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বক্রতল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685800"/>
            <a:ext cx="1524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782594" y="380206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1524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410200" y="15240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668294" y="2551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3200400"/>
            <a:ext cx="320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239000" y="632460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600" y="1371600"/>
            <a:ext cx="4419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295400" y="1828800"/>
            <a:ext cx="4876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4953000"/>
            <a:ext cx="6019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371600" y="4800600"/>
            <a:ext cx="58674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ylinder.gif"/>
          <p:cNvPicPr>
            <a:picLocks noChangeAspect="1"/>
          </p:cNvPicPr>
          <p:nvPr/>
        </p:nvPicPr>
        <p:blipFill>
          <a:blip r:embed="rId2" cstate="print"/>
          <a:srcRect l="41144" b="3414"/>
          <a:stretch>
            <a:fillRect/>
          </a:stretch>
        </p:blipFill>
        <p:spPr>
          <a:xfrm>
            <a:off x="7315200" y="3810000"/>
            <a:ext cx="609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১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762000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49580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৩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4343400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৪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ike-Strike-PL-Hi-Vis-Football-SC2168_751_A.jpg"/>
          <p:cNvPicPr>
            <a:picLocks noChangeAspect="1"/>
          </p:cNvPicPr>
          <p:nvPr/>
        </p:nvPicPr>
        <p:blipFill>
          <a:blip r:embed="rId2" cstate="print"/>
          <a:srcRect l="9524" t="11765" r="9524" b="11765"/>
          <a:stretch>
            <a:fillRect/>
          </a:stretch>
        </p:blipFill>
        <p:spPr>
          <a:xfrm>
            <a:off x="533400" y="1676400"/>
            <a:ext cx="1295400" cy="990600"/>
          </a:xfrm>
          <a:prstGeom prst="rect">
            <a:avLst/>
          </a:prstGeom>
        </p:spPr>
      </p:pic>
      <p:pic>
        <p:nvPicPr>
          <p:cNvPr id="8" name="Picture 7" descr="norden-bench__0090965_PE225860_S4.JPG"/>
          <p:cNvPicPr>
            <a:picLocks noChangeAspect="1"/>
          </p:cNvPicPr>
          <p:nvPr/>
        </p:nvPicPr>
        <p:blipFill>
          <a:blip r:embed="rId3" cstate="print"/>
          <a:srcRect l="8989" r="5618" b="29268"/>
          <a:stretch>
            <a:fillRect/>
          </a:stretch>
        </p:blipFill>
        <p:spPr>
          <a:xfrm>
            <a:off x="6477000" y="1219200"/>
            <a:ext cx="2209800" cy="1219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24000" y="5638800"/>
            <a:ext cx="45719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rrom-board-by-ali-ah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5181600"/>
            <a:ext cx="1981200" cy="129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228600"/>
            <a:ext cx="8743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 সমতল, কোনটি বক্রতল, কোনটি বিন্দু, কোনটি রেখা ছবি দেখে নাম লিখ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233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Rajshahi</dc:creator>
  <cp:lastModifiedBy>RIPON</cp:lastModifiedBy>
  <cp:revision>100</cp:revision>
  <dcterms:created xsi:type="dcterms:W3CDTF">2006-08-16T00:00:00Z</dcterms:created>
  <dcterms:modified xsi:type="dcterms:W3CDTF">2013-09-22T10:42:51Z</dcterms:modified>
</cp:coreProperties>
</file>